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27443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53046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83020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7983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39443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panoraam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70204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9860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ite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2566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474957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veerg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1482937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ldiveerg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027356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48765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8970851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6460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551461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555844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946112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832924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9924127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589137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t-EE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t-EE"/>
              <a:t>Redigeerige juhteksemplari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52047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/>
              <a:t>Redigeerige juhteksemplari tekstilaade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312307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e.kahoot.it/k/806677f6-c845-4485-aeca-4c970645246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t-EE"/>
              <a:t>Моё меню. Minu menüü</a:t>
            </a:r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/>
              <a:t>Vene keel 7.klass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/>
              <a:t>TÕ 2.moodul. Õpistiilid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/>
              <a:t>Margit Lindau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6DC5029-ABA7-4DCF-86D4-EC1A0BBDA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950430"/>
            <a:ext cx="9905998" cy="1478570"/>
          </a:xfrm>
        </p:spPr>
        <p:txBody>
          <a:bodyPr/>
          <a:lstStyle/>
          <a:p>
            <a:r>
              <a:rPr lang="et-EE" dirty="0"/>
              <a:t>Õpilaste </a:t>
            </a:r>
            <a:r>
              <a:rPr lang="et-EE" dirty="0" err="1"/>
              <a:t>eneserefletsioon</a:t>
            </a:r>
            <a:r>
              <a:rPr lang="et-EE" dirty="0"/>
              <a:t> – menti.com</a:t>
            </a:r>
          </a:p>
        </p:txBody>
      </p:sp>
    </p:spTree>
    <p:extLst>
      <p:ext uri="{BB962C8B-B14F-4D97-AF65-F5344CB8AC3E}">
        <p14:creationId xmlns:p14="http://schemas.microsoft.com/office/powerpoint/2010/main" val="1517310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838200" y="565150"/>
            <a:ext cx="10515600" cy="166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t-EE" sz="3600" dirty="0"/>
              <a:t>С </a:t>
            </a:r>
            <a:r>
              <a:rPr lang="et-EE" sz="3600" dirty="0" err="1"/>
              <a:t>какими</a:t>
            </a:r>
            <a:r>
              <a:rPr lang="et-EE" sz="3600" dirty="0"/>
              <a:t> </a:t>
            </a:r>
            <a:r>
              <a:rPr lang="et-EE" sz="3600" dirty="0" err="1"/>
              <a:t>словами</a:t>
            </a:r>
            <a:r>
              <a:rPr lang="et-EE" sz="3600" dirty="0"/>
              <a:t> </a:t>
            </a:r>
            <a:r>
              <a:rPr lang="et-EE" sz="3600" dirty="0" err="1"/>
              <a:t>употрeблялись</a:t>
            </a:r>
            <a:r>
              <a:rPr lang="et-EE" sz="3600" dirty="0"/>
              <a:t> </a:t>
            </a:r>
            <a:r>
              <a:rPr lang="et-EE" sz="3600" dirty="0" err="1"/>
              <a:t>эти</a:t>
            </a:r>
            <a:r>
              <a:rPr lang="et-EE" sz="3600" dirty="0"/>
              <a:t> </a:t>
            </a:r>
            <a:r>
              <a:rPr lang="et-EE" sz="3600" dirty="0" err="1"/>
              <a:t>прилагательные</a:t>
            </a:r>
            <a:r>
              <a:rPr lang="et-EE" sz="3600" dirty="0"/>
              <a:t> в </a:t>
            </a:r>
            <a:r>
              <a:rPr lang="et-EE" sz="3600" dirty="0" err="1"/>
              <a:t>тексте</a:t>
            </a:r>
            <a:r>
              <a:rPr lang="et-EE" sz="3600" dirty="0"/>
              <a:t>? Leia tekstist lk 81-82, loe sõnapaarid, tõlgi</a:t>
            </a:r>
            <a:endParaRPr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7C3BB1-1235-4202-AACD-09E168B3F351}"/>
              </a:ext>
            </a:extLst>
          </p:cNvPr>
          <p:cNvSpPr txBox="1"/>
          <p:nvPr/>
        </p:nvSpPr>
        <p:spPr>
          <a:xfrm>
            <a:off x="971550" y="2486025"/>
            <a:ext cx="2343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/>
              <a:t>1. </a:t>
            </a:r>
            <a:r>
              <a:rPr lang="az-Cyrl-AZ" sz="2800" b="1" dirty="0"/>
              <a:t>русское</a:t>
            </a:r>
            <a:endParaRPr lang="et-EE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8D689A-8E36-4046-9A79-07B66C82E138}"/>
              </a:ext>
            </a:extLst>
          </p:cNvPr>
          <p:cNvSpPr txBox="1"/>
          <p:nvPr/>
        </p:nvSpPr>
        <p:spPr>
          <a:xfrm>
            <a:off x="4086224" y="2486025"/>
            <a:ext cx="3457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>
                <a:solidFill>
                  <a:srgbClr val="FFFF00"/>
                </a:solidFill>
              </a:rPr>
              <a:t>-  </a:t>
            </a:r>
            <a:r>
              <a:rPr lang="az-Cyrl-AZ" sz="2800" b="1" dirty="0">
                <a:solidFill>
                  <a:srgbClr val="FFFF00"/>
                </a:solidFill>
              </a:rPr>
              <a:t>русское меню</a:t>
            </a:r>
            <a:endParaRPr lang="et-EE" sz="2800" b="1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8C474E-4BCF-4E94-823B-E658121573CC}"/>
              </a:ext>
            </a:extLst>
          </p:cNvPr>
          <p:cNvSpPr txBox="1"/>
          <p:nvPr/>
        </p:nvSpPr>
        <p:spPr>
          <a:xfrm>
            <a:off x="971551" y="3214688"/>
            <a:ext cx="2343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/>
              <a:t>2. </a:t>
            </a:r>
            <a:r>
              <a:rPr lang="az-Cyrl-AZ" sz="2800" b="1" dirty="0"/>
              <a:t>русский</a:t>
            </a:r>
            <a:endParaRPr lang="et-EE" sz="2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5158C7-FA44-455D-8B2B-EA999F4E2C80}"/>
              </a:ext>
            </a:extLst>
          </p:cNvPr>
          <p:cNvSpPr txBox="1"/>
          <p:nvPr/>
        </p:nvSpPr>
        <p:spPr>
          <a:xfrm>
            <a:off x="4186238" y="3214688"/>
            <a:ext cx="3943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>
                <a:solidFill>
                  <a:srgbClr val="FFFF00"/>
                </a:solidFill>
              </a:rPr>
              <a:t>- p</a:t>
            </a:r>
            <a:r>
              <a:rPr lang="az-Cyrl-AZ" sz="2800" b="1" dirty="0">
                <a:solidFill>
                  <a:srgbClr val="FFFF00"/>
                </a:solidFill>
              </a:rPr>
              <a:t>усский</a:t>
            </a:r>
            <a:r>
              <a:rPr lang="et-EE" sz="2800" b="1" dirty="0">
                <a:solidFill>
                  <a:srgbClr val="FFFF00"/>
                </a:solidFill>
              </a:rPr>
              <a:t> </a:t>
            </a:r>
            <a:r>
              <a:rPr lang="az-Cyrl-AZ" sz="2800" b="1" dirty="0">
                <a:solidFill>
                  <a:srgbClr val="FFFF00"/>
                </a:solidFill>
              </a:rPr>
              <a:t>мальчик</a:t>
            </a:r>
            <a:endParaRPr lang="et-EE" sz="2800" b="1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232EE3-4D34-4C31-8226-5BB36DB4A880}"/>
              </a:ext>
            </a:extLst>
          </p:cNvPr>
          <p:cNvSpPr txBox="1"/>
          <p:nvPr/>
        </p:nvSpPr>
        <p:spPr>
          <a:xfrm>
            <a:off x="971550" y="4014788"/>
            <a:ext cx="2200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/>
              <a:t>3. </a:t>
            </a:r>
            <a:r>
              <a:rPr lang="az-Cyrl-AZ" sz="2800" b="1" dirty="0"/>
              <a:t>разный</a:t>
            </a:r>
            <a:endParaRPr lang="et-EE" sz="2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91C064E-57A5-4CB7-8A06-33D64F9F2026}"/>
              </a:ext>
            </a:extLst>
          </p:cNvPr>
          <p:cNvSpPr txBox="1"/>
          <p:nvPr/>
        </p:nvSpPr>
        <p:spPr>
          <a:xfrm>
            <a:off x="4186238" y="4014788"/>
            <a:ext cx="3943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>
                <a:solidFill>
                  <a:srgbClr val="FFFF00"/>
                </a:solidFill>
              </a:rPr>
              <a:t>- </a:t>
            </a:r>
            <a:r>
              <a:rPr lang="az-Cyrl-AZ" sz="2800" b="1" dirty="0">
                <a:solidFill>
                  <a:srgbClr val="FFFF00"/>
                </a:solidFill>
              </a:rPr>
              <a:t>разный кофе</a:t>
            </a:r>
            <a:endParaRPr lang="et-EE" sz="2800" b="1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988D6F6-2051-4E6C-89A9-C93FEA5CEBF1}"/>
              </a:ext>
            </a:extLst>
          </p:cNvPr>
          <p:cNvSpPr txBox="1"/>
          <p:nvPr/>
        </p:nvSpPr>
        <p:spPr>
          <a:xfrm>
            <a:off x="971550" y="4857750"/>
            <a:ext cx="2200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/>
              <a:t>4. </a:t>
            </a:r>
            <a:r>
              <a:rPr lang="az-Cyrl-AZ" sz="2800" b="1" dirty="0"/>
              <a:t>крепкий</a:t>
            </a:r>
            <a:endParaRPr lang="et-EE" sz="2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14ACD7A-6AED-4C12-98A2-3F2C47EDFC42}"/>
              </a:ext>
            </a:extLst>
          </p:cNvPr>
          <p:cNvSpPr txBox="1"/>
          <p:nvPr/>
        </p:nvSpPr>
        <p:spPr>
          <a:xfrm>
            <a:off x="4186238" y="4857750"/>
            <a:ext cx="4229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>
                <a:solidFill>
                  <a:srgbClr val="FFFF00"/>
                </a:solidFill>
              </a:rPr>
              <a:t>- </a:t>
            </a:r>
            <a:r>
              <a:rPr lang="az-Cyrl-AZ" sz="2800" b="1" dirty="0">
                <a:solidFill>
                  <a:srgbClr val="FFFF00"/>
                </a:solidFill>
              </a:rPr>
              <a:t>крепкий кофе</a:t>
            </a:r>
            <a:endParaRPr lang="et-EE" sz="2800" b="1" dirty="0">
              <a:solidFill>
                <a:srgbClr val="FFFF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AB6C932-26AD-4BC3-8A98-16FA4EF4F3B9}"/>
              </a:ext>
            </a:extLst>
          </p:cNvPr>
          <p:cNvSpPr txBox="1"/>
          <p:nvPr/>
        </p:nvSpPr>
        <p:spPr>
          <a:xfrm>
            <a:off x="971550" y="5786438"/>
            <a:ext cx="2028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/>
              <a:t>5. </a:t>
            </a:r>
            <a:r>
              <a:rPr lang="az-Cyrl-AZ" sz="2800" b="1" dirty="0"/>
              <a:t>чёрный </a:t>
            </a:r>
            <a:endParaRPr lang="et-EE" sz="28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9B9021-0F25-46D6-8C13-7D4764110B2D}"/>
              </a:ext>
            </a:extLst>
          </p:cNvPr>
          <p:cNvSpPr txBox="1"/>
          <p:nvPr/>
        </p:nvSpPr>
        <p:spPr>
          <a:xfrm>
            <a:off x="4186238" y="5786438"/>
            <a:ext cx="3143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>
                <a:solidFill>
                  <a:srgbClr val="FFFF00"/>
                </a:solidFill>
              </a:rPr>
              <a:t>- </a:t>
            </a:r>
            <a:r>
              <a:rPr lang="az-Cyrl-AZ" sz="2800" b="1" dirty="0">
                <a:solidFill>
                  <a:srgbClr val="FFFF00"/>
                </a:solidFill>
              </a:rPr>
              <a:t>чёрный кофе</a:t>
            </a:r>
            <a:endParaRPr lang="et-EE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949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et-EE" dirty="0"/>
              <a:t>С </a:t>
            </a:r>
            <a:r>
              <a:rPr lang="et-EE" dirty="0" err="1"/>
              <a:t>какими</a:t>
            </a:r>
            <a:r>
              <a:rPr lang="et-EE" dirty="0"/>
              <a:t> </a:t>
            </a:r>
            <a:r>
              <a:rPr lang="et-EE" dirty="0" err="1"/>
              <a:t>словами</a:t>
            </a:r>
            <a:r>
              <a:rPr lang="et-EE" dirty="0"/>
              <a:t> </a:t>
            </a:r>
            <a:r>
              <a:rPr lang="et-EE" dirty="0" err="1"/>
              <a:t>употрeблялись</a:t>
            </a:r>
            <a:r>
              <a:rPr lang="et-EE" dirty="0"/>
              <a:t> </a:t>
            </a:r>
            <a:r>
              <a:rPr lang="et-EE" dirty="0" err="1"/>
              <a:t>эти</a:t>
            </a:r>
            <a:r>
              <a:rPr lang="et-EE" dirty="0"/>
              <a:t> </a:t>
            </a:r>
            <a:r>
              <a:rPr lang="et-EE" dirty="0" err="1"/>
              <a:t>прилагательные</a:t>
            </a:r>
            <a:r>
              <a:rPr lang="et-EE" dirty="0"/>
              <a:t> в </a:t>
            </a:r>
            <a:r>
              <a:rPr lang="et-EE" dirty="0" err="1"/>
              <a:t>тексте</a:t>
            </a:r>
            <a:r>
              <a:rPr lang="et-EE" dirty="0"/>
              <a:t>? Leia tekstist lk 81-82, loe sõnapaarid, tõlgi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C8F9944-9E7E-48FE-B14D-9ED2F7858DAC}"/>
              </a:ext>
            </a:extLst>
          </p:cNvPr>
          <p:cNvSpPr txBox="1"/>
          <p:nvPr/>
        </p:nvSpPr>
        <p:spPr>
          <a:xfrm>
            <a:off x="1014413" y="2657475"/>
            <a:ext cx="3471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/>
              <a:t>6. </a:t>
            </a:r>
            <a:r>
              <a:rPr lang="az-Cyrl-AZ" sz="2800" b="1" dirty="0"/>
              <a:t>слабый </a:t>
            </a:r>
            <a:endParaRPr lang="et-EE" sz="2800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4E860DD-C70E-43B6-8BEB-EB3B7CCDA04C}"/>
              </a:ext>
            </a:extLst>
          </p:cNvPr>
          <p:cNvSpPr txBox="1"/>
          <p:nvPr/>
        </p:nvSpPr>
        <p:spPr>
          <a:xfrm>
            <a:off x="3743325" y="2657475"/>
            <a:ext cx="4314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>
                <a:solidFill>
                  <a:srgbClr val="FFFF00"/>
                </a:solidFill>
              </a:rPr>
              <a:t>- </a:t>
            </a:r>
            <a:r>
              <a:rPr lang="az-Cyrl-AZ" sz="2800" b="1" dirty="0">
                <a:solidFill>
                  <a:srgbClr val="FFFF00"/>
                </a:solidFill>
              </a:rPr>
              <a:t>слабый кофе</a:t>
            </a:r>
            <a:endParaRPr lang="et-EE" sz="2800" b="1" dirty="0">
              <a:solidFill>
                <a:srgbClr val="FFFF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AED25E-3260-4933-A2E5-93484AD84B1C}"/>
              </a:ext>
            </a:extLst>
          </p:cNvPr>
          <p:cNvSpPr txBox="1"/>
          <p:nvPr/>
        </p:nvSpPr>
        <p:spPr>
          <a:xfrm>
            <a:off x="1014413" y="3275111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/>
              <a:t>7. </a:t>
            </a:r>
            <a:r>
              <a:rPr lang="az-Cyrl-AZ" sz="2800" b="1" dirty="0"/>
              <a:t>горячий </a:t>
            </a:r>
            <a:endParaRPr lang="et-EE" sz="28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B02DFE-3A38-4CF0-B8A2-F68F057FD90D}"/>
              </a:ext>
            </a:extLst>
          </p:cNvPr>
          <p:cNvSpPr txBox="1"/>
          <p:nvPr/>
        </p:nvSpPr>
        <p:spPr>
          <a:xfrm>
            <a:off x="3743325" y="3275111"/>
            <a:ext cx="4314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>
                <a:solidFill>
                  <a:srgbClr val="FFFF00"/>
                </a:solidFill>
              </a:rPr>
              <a:t>- </a:t>
            </a:r>
            <a:r>
              <a:rPr lang="az-Cyrl-AZ" sz="2800" b="1" dirty="0">
                <a:solidFill>
                  <a:srgbClr val="FFFF00"/>
                </a:solidFill>
              </a:rPr>
              <a:t>горячий бутерброд</a:t>
            </a:r>
            <a:endParaRPr lang="et-EE" sz="2800" b="1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13AE59-EF0E-4924-BA5C-C0DFD11765C5}"/>
              </a:ext>
            </a:extLst>
          </p:cNvPr>
          <p:cNvSpPr txBox="1"/>
          <p:nvPr/>
        </p:nvSpPr>
        <p:spPr>
          <a:xfrm>
            <a:off x="1014413" y="3957638"/>
            <a:ext cx="272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/>
              <a:t>8. </a:t>
            </a:r>
            <a:r>
              <a:rPr lang="az-Cyrl-AZ" sz="2800" b="1" dirty="0"/>
              <a:t>маленький</a:t>
            </a:r>
            <a:endParaRPr lang="et-EE" sz="28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E06E9F-D7C8-409A-8450-3A37977D3D48}"/>
              </a:ext>
            </a:extLst>
          </p:cNvPr>
          <p:cNvSpPr txBox="1"/>
          <p:nvPr/>
        </p:nvSpPr>
        <p:spPr>
          <a:xfrm>
            <a:off x="3743325" y="3957638"/>
            <a:ext cx="4543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>
                <a:solidFill>
                  <a:srgbClr val="FFFF00"/>
                </a:solidFill>
              </a:rPr>
              <a:t>- </a:t>
            </a:r>
            <a:r>
              <a:rPr lang="az-Cyrl-AZ" sz="2800" b="1" dirty="0">
                <a:solidFill>
                  <a:srgbClr val="FFFF00"/>
                </a:solidFill>
              </a:rPr>
              <a:t>маленький праздник</a:t>
            </a:r>
            <a:endParaRPr lang="et-EE" sz="2800" b="1" dirty="0">
              <a:solidFill>
                <a:srgbClr val="FFFF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11A354-02F1-45E7-B6AB-A019E503E994}"/>
              </a:ext>
            </a:extLst>
          </p:cNvPr>
          <p:cNvSpPr txBox="1"/>
          <p:nvPr/>
        </p:nvSpPr>
        <p:spPr>
          <a:xfrm>
            <a:off x="1014413" y="4686300"/>
            <a:ext cx="272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/>
              <a:t>9. </a:t>
            </a:r>
            <a:r>
              <a:rPr lang="az-Cyrl-AZ" sz="2800" b="1" dirty="0"/>
              <a:t>вкусный </a:t>
            </a:r>
            <a:endParaRPr lang="et-EE" sz="2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FE9463-2AD1-44BE-B6C6-387EC5FC781D}"/>
              </a:ext>
            </a:extLst>
          </p:cNvPr>
          <p:cNvSpPr txBox="1"/>
          <p:nvPr/>
        </p:nvSpPr>
        <p:spPr>
          <a:xfrm>
            <a:off x="3743325" y="4686300"/>
            <a:ext cx="43148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>
                <a:solidFill>
                  <a:srgbClr val="FFFF00"/>
                </a:solidFill>
              </a:rPr>
              <a:t>- </a:t>
            </a:r>
            <a:r>
              <a:rPr lang="az-Cyrl-AZ" sz="2800" b="1" dirty="0">
                <a:solidFill>
                  <a:srgbClr val="FFFF00"/>
                </a:solidFill>
              </a:rPr>
              <a:t>вкусный суп</a:t>
            </a:r>
            <a:endParaRPr lang="et-EE" sz="2800" b="1" dirty="0">
              <a:solidFill>
                <a:srgbClr val="FFFF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4D95D5-2197-4A03-AB63-1B33844956E6}"/>
              </a:ext>
            </a:extLst>
          </p:cNvPr>
          <p:cNvSpPr txBox="1"/>
          <p:nvPr/>
        </p:nvSpPr>
        <p:spPr>
          <a:xfrm>
            <a:off x="1014413" y="5209520"/>
            <a:ext cx="272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/>
              <a:t>10. </a:t>
            </a:r>
            <a:r>
              <a:rPr lang="az-Cyrl-AZ" sz="2800" b="1" dirty="0"/>
              <a:t>полезный </a:t>
            </a:r>
            <a:endParaRPr lang="et-EE" sz="28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8C10A1-5B0A-47A2-97D4-3D8B9260A35B}"/>
              </a:ext>
            </a:extLst>
          </p:cNvPr>
          <p:cNvSpPr txBox="1"/>
          <p:nvPr/>
        </p:nvSpPr>
        <p:spPr>
          <a:xfrm>
            <a:off x="3843338" y="5209520"/>
            <a:ext cx="4914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b="1" dirty="0">
                <a:solidFill>
                  <a:srgbClr val="FFFF00"/>
                </a:solidFill>
              </a:rPr>
              <a:t>- </a:t>
            </a:r>
            <a:r>
              <a:rPr lang="az-Cyrl-AZ" sz="2800" b="1" dirty="0">
                <a:solidFill>
                  <a:srgbClr val="FFFF00"/>
                </a:solidFill>
              </a:rPr>
              <a:t>полезный суп</a:t>
            </a:r>
            <a:endParaRPr lang="et-EE" sz="2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title"/>
          </p:nvPr>
        </p:nvSpPr>
        <p:spPr>
          <a:xfrm>
            <a:off x="838200" y="232251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et-EE" dirty="0">
                <a:solidFill>
                  <a:srgbClr val="FFFF00"/>
                </a:solidFill>
              </a:rPr>
              <a:t>Tõlgi küsimus ja vasta sellele?</a:t>
            </a:r>
            <a:br>
              <a:rPr lang="et-EE" dirty="0"/>
            </a:br>
            <a:r>
              <a:rPr lang="az-Cyrl-AZ" dirty="0"/>
              <a:t>Что ты любишь есть?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198873-9D27-46D7-96D0-4ED6FFBF6F25}"/>
              </a:ext>
            </a:extLst>
          </p:cNvPr>
          <p:cNvSpPr txBox="1"/>
          <p:nvPr/>
        </p:nvSpPr>
        <p:spPr>
          <a:xfrm>
            <a:off x="1228725" y="500063"/>
            <a:ext cx="2786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dirty="0"/>
              <a:t>Tv 7-12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et-EE" dirty="0">
                <a:solidFill>
                  <a:srgbClr val="FFFF00"/>
                </a:solidFill>
              </a:rPr>
              <a:t>Tõlgi küsimus ja vasta sellele?</a:t>
            </a:r>
            <a:br>
              <a:rPr lang="et-EE" dirty="0"/>
            </a:br>
            <a:r>
              <a:rPr lang="az-Cyrl-AZ" dirty="0"/>
              <a:t>Что ты любишь пить?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753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title"/>
          </p:nvPr>
        </p:nvSpPr>
        <p:spPr>
          <a:xfrm>
            <a:off x="838200" y="2286000"/>
            <a:ext cx="105156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et-EE" dirty="0">
                <a:solidFill>
                  <a:srgbClr val="FFFF00"/>
                </a:solidFill>
              </a:rPr>
              <a:t>Tõlgi küsimus ja vasta sellele?</a:t>
            </a:r>
            <a:br>
              <a:rPr lang="et-EE" dirty="0">
                <a:solidFill>
                  <a:srgbClr val="00B050"/>
                </a:solidFill>
              </a:rPr>
            </a:br>
            <a:r>
              <a:rPr lang="ru-RU" dirty="0">
                <a:solidFill>
                  <a:schemeClr val="bg2"/>
                </a:solidFill>
              </a:rPr>
              <a:t>что ты обычно ешь на завтрак, на обед и на ужин?</a:t>
            </a:r>
            <a:endParaRPr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2926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title"/>
          </p:nvPr>
        </p:nvSpPr>
        <p:spPr>
          <a:xfrm>
            <a:off x="838200" y="2228850"/>
            <a:ext cx="10515600" cy="217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et-EE" dirty="0">
                <a:solidFill>
                  <a:srgbClr val="FFFF00"/>
                </a:solidFill>
              </a:rPr>
              <a:t>Tõlgi küsimus ja vasta sellele?</a:t>
            </a:r>
            <a:br>
              <a:rPr lang="et-EE" dirty="0">
                <a:solidFill>
                  <a:srgbClr val="00B050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что любят есть твои родители?</a:t>
            </a:r>
            <a:br>
              <a:rPr lang="et-EE" dirty="0">
                <a:solidFill>
                  <a:srgbClr val="00B050"/>
                </a:solidFill>
              </a:rPr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06524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>
            <a:spLocks noGrp="1"/>
          </p:cNvSpPr>
          <p:nvPr>
            <p:ph type="title"/>
          </p:nvPr>
        </p:nvSpPr>
        <p:spPr>
          <a:xfrm>
            <a:off x="952500" y="1585913"/>
            <a:ext cx="10515600" cy="3814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buSzPts val="4400"/>
            </a:pPr>
            <a:r>
              <a:rPr lang="et-EE" dirty="0">
                <a:solidFill>
                  <a:srgbClr val="FFFF00"/>
                </a:solidFill>
              </a:rPr>
              <a:t>Tõlgi küsimus ja vasta sellele?</a:t>
            </a:r>
            <a:br>
              <a:rPr lang="et-EE" dirty="0">
                <a:solidFill>
                  <a:srgbClr val="00B050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Какие ты любишь фрукты и овощи?</a:t>
            </a:r>
            <a:br>
              <a:rPr lang="et-EE" dirty="0">
                <a:solidFill>
                  <a:srgbClr val="00B050"/>
                </a:solidFill>
              </a:rPr>
            </a:b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24773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3C649D4-09D1-4C08-9ED8-11D04B74B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937" y="2265363"/>
            <a:ext cx="10515600" cy="1325563"/>
          </a:xfrm>
        </p:spPr>
        <p:txBody>
          <a:bodyPr/>
          <a:lstStyle/>
          <a:p>
            <a:r>
              <a:rPr lang="et-EE" dirty="0"/>
              <a:t>Ava tahvlites aadress </a:t>
            </a:r>
            <a:r>
              <a:rPr lang="et-EE" b="1" dirty="0">
                <a:solidFill>
                  <a:srgbClr val="FF0000"/>
                </a:solidFill>
              </a:rPr>
              <a:t>kahoot.it</a:t>
            </a:r>
            <a:br>
              <a:rPr lang="et-EE" b="1" dirty="0">
                <a:solidFill>
                  <a:srgbClr val="FF0000"/>
                </a:solidFill>
              </a:rPr>
            </a:br>
            <a:endParaRPr lang="et-E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CB39A80-22BB-4488-AF19-527F4E628E91}"/>
              </a:ext>
            </a:extLst>
          </p:cNvPr>
          <p:cNvSpPr txBox="1"/>
          <p:nvPr/>
        </p:nvSpPr>
        <p:spPr>
          <a:xfrm>
            <a:off x="1657350" y="3943350"/>
            <a:ext cx="71866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000" dirty="0">
                <a:hlinkClick r:id="rId2"/>
              </a:rPr>
              <a:t>Link mängule</a:t>
            </a:r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3417484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ing">
  <a:themeElements>
    <a:clrScheme name="Ring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Ring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ing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TM04033919[[fn=Ring]]</Template>
  <TotalTime>149</TotalTime>
  <Words>161</Words>
  <Application>Microsoft Office PowerPoint</Application>
  <PresentationFormat>Laiekraan</PresentationFormat>
  <Paragraphs>35</Paragraphs>
  <Slides>10</Slides>
  <Notes>8</Notes>
  <HiddenSlides>0</HiddenSlides>
  <MMClips>0</MMClips>
  <ScaleCrop>false</ScaleCrop>
  <HeadingPairs>
    <vt:vector size="6" baseType="variant">
      <vt:variant>
        <vt:lpstr>Kasutatud fondid</vt:lpstr>
      </vt:variant>
      <vt:variant>
        <vt:i4>3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10</vt:i4>
      </vt:variant>
    </vt:vector>
  </HeadingPairs>
  <TitlesOfParts>
    <vt:vector size="14" baseType="lpstr">
      <vt:lpstr>Arial</vt:lpstr>
      <vt:lpstr>Calibri</vt:lpstr>
      <vt:lpstr>Tw Cen MT</vt:lpstr>
      <vt:lpstr>Ring</vt:lpstr>
      <vt:lpstr>Моё меню. Minu menüü</vt:lpstr>
      <vt:lpstr>С какими словами употрeблялись эти прилагательные в тексте? Leia tekstist lk 81-82, loe sõnapaarid, tõlgi</vt:lpstr>
      <vt:lpstr>С какими словами употрeблялись эти прилагательные в тексте? Leia tekstist lk 81-82, loe sõnapaarid, tõlgi</vt:lpstr>
      <vt:lpstr>Tõlgi küsimus ja vasta sellele? Что ты любишь есть?</vt:lpstr>
      <vt:lpstr>Tõlgi küsimus ja vasta sellele? Что ты любишь пить?</vt:lpstr>
      <vt:lpstr>Tõlgi küsimus ja vasta sellele? что ты обычно ешь на завтрак, на обед и на ужин?</vt:lpstr>
      <vt:lpstr>Tõlgi küsimus ja vasta sellele? что любят есть твои родители? </vt:lpstr>
      <vt:lpstr>Tõlgi küsimus ja vasta sellele? Какие ты любишь фрукты и овощи? </vt:lpstr>
      <vt:lpstr>Ava tahvlites aadress kahoot.it </vt:lpstr>
      <vt:lpstr>Õpilaste eneserefletsioon – menti.com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Моё меню. Minu menüü</dc:title>
  <dc:creator>Margit Lindau</dc:creator>
  <cp:lastModifiedBy>Margit Lindau</cp:lastModifiedBy>
  <cp:revision>44</cp:revision>
  <dcterms:modified xsi:type="dcterms:W3CDTF">2019-01-28T19:04:38Z</dcterms:modified>
</cp:coreProperties>
</file>