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62" r:id="rId3"/>
  </p:sldIdLst>
  <p:sldSz cx="12192000" cy="6858000"/>
  <p:notesSz cx="6858000" cy="9144000"/>
  <p:defaultTextStyle>
    <a:defPPr rtl="0"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3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472449-0657-4747-B6CB-1D38900C6C6C}" type="datetime1">
              <a:rPr lang="et-EE" smtClean="0"/>
              <a:t>11.04.2019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t-EE" noProof="0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557E278-981F-4BCE-B70D-D177C4325744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4" name="Slaidi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t-EE" noProof="0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75029A-2D1E-47A5-9598-4A9AC47B3AC1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65157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 hasCustomPrompt="1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t-EE" noProof="0"/>
              <a:t>Klõpsake juhtslaidi alapealkirjalaadi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8CE960-CE22-4E50-BF10-0CD4E7AE55EE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ealkiri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7AEED7-C88E-4F4E-AFEB-54652B5EF487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ne pealkiri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ne pealkiri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84E0A5-BBC0-4A29-B484-3AD08A17C38F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ADAD40-B8C9-4BB7-A08A-2406820B7485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7D8160-A5DA-448A-A7B9-1374CD716129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üksu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CFABE0-94D3-442F-8EBF-2B0D01ADABB8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A366BB-C00D-46DE-A226-1AF2A06500CE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E514C3-50BF-45AD-8FFA-8EBA6040F75B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DCD363-DA11-451B-A66C-98D07AAA1C89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213CE8-6482-476A-A954-76A29CD55D65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ealdise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6B80C3-7380-4CDC-A6CE-0044AAB071A8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/>
              <a:t>Lisage jalus</a:t>
            </a: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2FC4856-4062-46B3-B3F0-9003FD778579}" type="datetime1">
              <a:rPr lang="et-EE" noProof="0" smtClean="0"/>
              <a:t>11.04.2019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t-EE" noProof="0"/>
              <a:t>Lisage jalus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008529" y="1041400"/>
            <a:ext cx="9659471" cy="1459753"/>
          </a:xfrm>
        </p:spPr>
        <p:txBody>
          <a:bodyPr rtlCol="0">
            <a:normAutofit fontScale="90000"/>
          </a:bodyPr>
          <a:lstStyle/>
          <a:p>
            <a:pPr rtl="0"/>
            <a:r>
              <a:rPr lang="et-EE" b="1" dirty="0"/>
              <a:t>Õuesõppepäev - tagasiside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54810"/>
          </a:xfrm>
        </p:spPr>
        <p:txBody>
          <a:bodyPr rtlCol="0"/>
          <a:lstStyle/>
          <a:p>
            <a:pPr algn="r" rtl="0"/>
            <a:r>
              <a:rPr lang="et-EE" dirty="0"/>
              <a:t>12. Aprillil 2019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BC09B73-AA58-418B-9FE5-8716660FF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Sisesta KOOD</a:t>
            </a:r>
          </a:p>
        </p:txBody>
      </p:sp>
      <p:graphicFrame>
        <p:nvGraphicFramePr>
          <p:cNvPr id="7" name="Sisu kohatäide 6">
            <a:extLst>
              <a:ext uri="{FF2B5EF4-FFF2-40B4-BE49-F238E27FC236}">
                <a16:creationId xmlns:a16="http://schemas.microsoft.com/office/drawing/2014/main" id="{2EA0AB43-3C48-4A09-8C9F-287501B606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592714"/>
              </p:ext>
            </p:extLst>
          </p:nvPr>
        </p:nvGraphicFramePr>
        <p:xfrm>
          <a:off x="838200" y="1825625"/>
          <a:ext cx="10515600" cy="23774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96073493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3703402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14757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sz="3600" dirty="0"/>
                        <a:t>1.Kl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600" dirty="0"/>
                        <a:t>2.-9.klass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600" dirty="0"/>
                        <a:t>KÕIK-Mida täna õppisid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598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3600" dirty="0"/>
                        <a:t>Kood: </a:t>
                      </a:r>
                      <a:r>
                        <a:rPr lang="et-EE" sz="3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53 87 95</a:t>
                      </a:r>
                      <a:endParaRPr lang="et-E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600" dirty="0"/>
                        <a:t>Kood: </a:t>
                      </a:r>
                      <a:r>
                        <a:rPr lang="et-EE" sz="3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50 44 14</a:t>
                      </a:r>
                      <a:endParaRPr lang="et-E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600" dirty="0"/>
                        <a:t>Kood: </a:t>
                      </a:r>
                      <a:r>
                        <a:rPr lang="et-EE" sz="3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t-EE" sz="3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61 79 59</a:t>
                      </a:r>
                      <a:endParaRPr lang="et-EE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844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26613"/>
      </p:ext>
    </p:extLst>
  </p:cSld>
  <p:clrMapOvr>
    <a:masterClrMapping/>
  </p:clrMapOvr>
</p:sld>
</file>

<file path=ppt/theme/theme1.xml><?xml version="1.0" encoding="utf-8"?>
<a:theme xmlns:a="http://schemas.openxmlformats.org/drawingml/2006/main" name="Melanhoolne abstraktne kujundusmal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335_TF03460530" id="{D3067391-5448-4E8E-82DF-F510DDA97D1B}" vid="{5D2398A4-B71C-4953-B91F-79386373A9DB}"/>
    </a:ext>
  </a:extLst>
</a:theme>
</file>

<file path=ppt/theme/theme2.xml><?xml version="1.0" encoding="utf-8"?>
<a:theme xmlns:a="http://schemas.openxmlformats.org/drawingml/2006/main" name="Office’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’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Abstraktse kujundusega slaidid „Melanhoolia“</Template>
  <TotalTime>6</TotalTime>
  <Words>33</Words>
  <Application>Microsoft Office PowerPoint</Application>
  <PresentationFormat>Laiekraan</PresentationFormat>
  <Paragraphs>10</Paragraphs>
  <Slides>2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Melanhoolne abstraktne kujundusmall</vt:lpstr>
      <vt:lpstr>Õuesõppepäev - tagasiside</vt:lpstr>
      <vt:lpstr>Sisesta KOOD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Õuesõppepäev - tagasiside</dc:title>
  <dc:creator>Margit Lindau</dc:creator>
  <cp:lastModifiedBy>Margit Lindau</cp:lastModifiedBy>
  <cp:revision>3</cp:revision>
  <dcterms:created xsi:type="dcterms:W3CDTF">2019-04-11T19:00:30Z</dcterms:created>
  <dcterms:modified xsi:type="dcterms:W3CDTF">2019-04-11T19:06:55Z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